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58" r:id="rId6"/>
    <p:sldId id="260" r:id="rId7"/>
    <p:sldId id="259" r:id="rId8"/>
  </p:sldIdLst>
  <p:sldSz cx="12192000" cy="6858000"/>
  <p:notesSz cx="6858000" cy="9144000"/>
  <p:photoAlbum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9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87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599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95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321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813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31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936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23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13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5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09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58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36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7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BA26C9-C08A-4418-912C-CC0AA728DBEC}" type="datetimeFigureOut">
              <a:rPr lang="nl-NL" smtClean="0"/>
              <a:t>5-5-2017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906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Lineair -</a:t>
            </a:r>
            <a:br>
              <a:rPr lang="nl-NL" smtClean="0"/>
            </a:br>
            <a:r>
              <a:rPr lang="nl-NL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Een showboeket voor…..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757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Lineairschikking 3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38" t="-15857" r="14260" b="-9504"/>
          <a:stretch/>
        </p:blipFill>
        <p:spPr>
          <a:xfrm>
            <a:off x="2412693" y="914400"/>
            <a:ext cx="6114363" cy="48118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1410159" y="197201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Lineair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527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81" y="369000"/>
            <a:ext cx="2655238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2324560" y="131100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Lineair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958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Lineairschikking 4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84" r="25582"/>
          <a:stretch/>
        </p:blipFill>
        <p:spPr>
          <a:xfrm>
            <a:off x="7012577" y="168008"/>
            <a:ext cx="2860032" cy="44287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hthoek 2"/>
          <p:cNvSpPr/>
          <p:nvPr/>
        </p:nvSpPr>
        <p:spPr>
          <a:xfrm>
            <a:off x="4577767" y="1514685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Lineair schikking</a:t>
            </a:r>
            <a:endParaRPr lang="nl-NL" dirty="0"/>
          </a:p>
        </p:txBody>
      </p:sp>
      <p:pic>
        <p:nvPicPr>
          <p:cNvPr id="4" name="Afbeelding 3" descr="Lineairschikking 5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433" y="2690870"/>
            <a:ext cx="3171940" cy="317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6492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37D9B1-F944-4DC9-B687-01E730978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D0D709-0C61-4D53-9940-177EE566DF6E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E7E79B-B1FB-40F4-8E34-E283FA7AA0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14</Words>
  <Application>Microsoft Office PowerPoint</Application>
  <PresentationFormat>Breedbeeld</PresentationFormat>
  <Paragraphs>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Lineair - schikking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5</cp:revision>
  <dcterms:created xsi:type="dcterms:W3CDTF">2017-03-20T21:03:24Z</dcterms:created>
  <dcterms:modified xsi:type="dcterms:W3CDTF">2017-05-05T21:06:52Z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